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2" r:id="rId14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7" Type="http://schemas.openxmlformats.org/officeDocument/2006/relationships/slide" Target="slides/slide7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4" name="Google Shape;435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youtube.com/watch?v=RwlhUcSGqgs" TargetMode="External"/><Relationship Id="rId4" Type="http://schemas.openxmlformats.org/officeDocument/2006/relationships/image" Target="../media/image153.jpg"/></Relationships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63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PEPTALK</a:t>
            </a:r>
            <a:endParaRPr/>
          </a:p>
        </p:txBody>
      </p:sp>
      <p:sp>
        <p:nvSpPr>
          <p:cNvPr id="4357" name="Google Shape;4357;p633"/>
          <p:cNvSpPr txBox="1"/>
          <p:nvPr>
            <p:ph idx="1" type="body"/>
          </p:nvPr>
        </p:nvSpPr>
        <p:spPr>
          <a:xfrm>
            <a:off x="457200" y="1278525"/>
            <a:ext cx="40047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When am I ever going to use this?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Everyday! Math is a practice in problem solving and you will have to problem solve everyday no matter what you become.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What we want you to be able to do with math is have </a:t>
            </a:r>
            <a:r>
              <a:rPr lang="zh-CN" u="sng"/>
              <a:t>number fluency, </a:t>
            </a:r>
            <a:r>
              <a:rPr lang="zh-CN"/>
              <a:t>and </a:t>
            </a:r>
            <a:r>
              <a:rPr lang="zh-CN" u="sng"/>
              <a:t>use the things you know to</a:t>
            </a:r>
            <a:r>
              <a:rPr lang="zh-CN"/>
              <a:t> </a:t>
            </a:r>
            <a:r>
              <a:rPr lang="zh-CN" u="sng"/>
              <a:t>solve</a:t>
            </a:r>
            <a:r>
              <a:rPr lang="zh-CN"/>
              <a:t> more and more complex </a:t>
            </a:r>
            <a:r>
              <a:rPr lang="zh-CN" u="sng"/>
              <a:t>problems</a:t>
            </a:r>
            <a:r>
              <a:rPr lang="zh-CN"/>
              <a:t>.</a:t>
            </a:r>
            <a:endParaRPr/>
          </a:p>
        </p:txBody>
      </p:sp>
      <p:pic>
        <p:nvPicPr>
          <p:cNvPr descr="Kid President believes we&amp;#39;re all teachers and we&amp;#39;re all students. What are you  teaching the ..." id="4358" name="Google Shape;4358;p633" title="Kid President&amp;#39;s Pep Talk to Teachers and Students ..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2785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